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60" r:id="rId7"/>
    <p:sldId id="257" r:id="rId8"/>
    <p:sldId id="261" r:id="rId9"/>
    <p:sldId id="259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 varScale="1">
        <p:scale>
          <a:sx n="71" d="100"/>
          <a:sy n="71" d="100"/>
        </p:scale>
        <p:origin x="10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Scholar’s Bowl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Collaborative Writing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Scholar’s Challenge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Team Debate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LinFactNeighborX="0" custLinFactNeighborY="1032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4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4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4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  <a:ln>
          <a:noFill/>
        </a:ln>
      </dgm:spPr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2000" noProof="1">
              <a:solidFill>
                <a:schemeClr val="bg1"/>
              </a:solidFill>
            </a:rPr>
            <a:t>Scholar’s Challenge</a:t>
          </a:r>
        </a:p>
      </dgm:t>
    </dgm:pt>
    <dgm:pt modelId="{A40BCF22-228C-4E6F-A028-7BBDE5C12E5A}" type="parTrans" cxnId="{8FB3CA80-DD34-4F68-B118-EAE12645570F}">
      <dgm:prSet/>
      <dgm:spPr/>
      <dgm:t>
        <a:bodyPr/>
        <a:lstStyle/>
        <a:p>
          <a:endParaRPr lang="en-US"/>
        </a:p>
      </dgm:t>
    </dgm:pt>
    <dgm:pt modelId="{547F8894-C324-4B84-95BE-A51E4FE0FA16}" type="sibTrans" cxnId="{8FB3CA80-DD34-4F68-B118-EAE12645570F}">
      <dgm:prSet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>
              <a:solidFill>
                <a:srgbClr val="FFFFFF"/>
              </a:solidFill>
              <a:latin typeface="Calibri"/>
              <a:ea typeface="+mn-ea"/>
              <a:cs typeface="+mn-cs"/>
            </a:rPr>
            <a:t>Collaborative Writing</a:t>
          </a:r>
        </a:p>
      </dgm:t>
    </dgm:pt>
    <dgm:pt modelId="{4A66CBC3-2E89-46E5-B2EA-1705F05E6FDD}" type="parTrans" cxnId="{2E9E5A02-0CE8-4569-9B67-05EE24CE2438}">
      <dgm:prSet/>
      <dgm:spPr/>
      <dgm:t>
        <a:bodyPr/>
        <a:lstStyle/>
        <a:p>
          <a:endParaRPr lang="en-US"/>
        </a:p>
      </dgm:t>
    </dgm:pt>
    <dgm:pt modelId="{C9DED455-19B5-45BA-AEF1-572CA46E947B}" type="sibTrans" cxnId="{2E9E5A02-0CE8-4569-9B67-05EE24CE2438}">
      <dgm:prSet/>
      <dgm:spPr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2A3EC29-44BC-4E51-92DE-E27BF9CD4489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Team Debate</a:t>
          </a: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6B5045-A42D-4562-9588-2342D0E47934}" type="parTrans" cxnId="{B49FD08F-C9D7-4FC0-B446-ED9717719A00}">
      <dgm:prSet/>
      <dgm:spPr/>
      <dgm:t>
        <a:bodyPr/>
        <a:lstStyle/>
        <a:p>
          <a:endParaRPr lang="en-US"/>
        </a:p>
      </dgm:t>
    </dgm:pt>
    <dgm:pt modelId="{10254594-A53F-49FE-B0F2-BC233EE7109F}" type="sibTrans" cxnId="{B49FD08F-C9D7-4FC0-B446-ED9717719A00}">
      <dgm:prSet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3908A6A5-86FC-4EE5-B53A-0E8585CE3290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>
            <a:buNone/>
          </a:pPr>
          <a:r>
            <a:rPr lang="en-US" sz="2000" dirty="0">
              <a:solidFill>
                <a:schemeClr val="bg1"/>
              </a:solidFill>
            </a:rPr>
            <a:t>Scholar’s Bowl</a:t>
          </a:r>
          <a:endParaRPr lang="en-US" sz="20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69C74C2-813E-4679-9D13-3A27A7D200C3}" type="parTrans" cxnId="{7A4D9DDA-606E-4F49-8CE0-2FEF418E3848}">
      <dgm:prSet/>
      <dgm:spPr/>
      <dgm:t>
        <a:bodyPr/>
        <a:lstStyle/>
        <a:p>
          <a:endParaRPr lang="en-US"/>
        </a:p>
      </dgm:t>
    </dgm:pt>
    <dgm:pt modelId="{3CDF3848-9F45-4D53-89F7-5AFE90702171}" type="sibTrans" cxnId="{7A4D9DDA-606E-4F49-8CE0-2FEF418E3848}">
      <dgm:prSet/>
      <dgm:spPr>
        <a:blipFill rotWithShape="0">
          <a:blip xmlns:r="http://schemas.openxmlformats.org/officeDocument/2006/relationships" r:embed="rId4"/>
          <a:srcRect/>
          <a:stretch>
            <a:fillRect l="-30000" r="-30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269E924-CD03-498C-A1C0-509FA21EE27C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120 Questions</a:t>
          </a:r>
        </a:p>
      </dgm:t>
    </dgm:pt>
    <dgm:pt modelId="{D58AD33F-C3A2-43D3-B168-5253CB0FE682}" type="parTrans" cxnId="{2D792D45-0020-4C10-BF5E-2809621FE132}">
      <dgm:prSet/>
      <dgm:spPr/>
      <dgm:t>
        <a:bodyPr/>
        <a:lstStyle/>
        <a:p>
          <a:endParaRPr lang="en-US"/>
        </a:p>
      </dgm:t>
    </dgm:pt>
    <dgm:pt modelId="{247DEB37-6EC7-4277-93ED-AB263EF22099}" type="sibTrans" cxnId="{2D792D45-0020-4C10-BF5E-2809621FE132}">
      <dgm:prSet/>
      <dgm:spPr/>
      <dgm:t>
        <a:bodyPr/>
        <a:lstStyle/>
        <a:p>
          <a:endParaRPr lang="en-US"/>
        </a:p>
      </dgm:t>
    </dgm:pt>
    <dgm:pt modelId="{4535F1A1-E80A-458A-85FA-2D933EE3E016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6 Prompts </a:t>
          </a:r>
        </a:p>
      </dgm:t>
    </dgm:pt>
    <dgm:pt modelId="{75C46640-C122-4572-9D95-6541922AF84E}" type="parTrans" cxnId="{65A4F3D4-9760-4F5E-919E-77F131A4ED35}">
      <dgm:prSet/>
      <dgm:spPr/>
      <dgm:t>
        <a:bodyPr/>
        <a:lstStyle/>
        <a:p>
          <a:endParaRPr lang="en-US"/>
        </a:p>
      </dgm:t>
    </dgm:pt>
    <dgm:pt modelId="{18A14EE4-595F-49CC-BF89-69C73B080CC2}" type="sibTrans" cxnId="{65A4F3D4-9760-4F5E-919E-77F131A4ED35}">
      <dgm:prSet/>
      <dgm:spPr/>
      <dgm:t>
        <a:bodyPr/>
        <a:lstStyle/>
        <a:p>
          <a:endParaRPr lang="en-US"/>
        </a:p>
      </dgm:t>
    </dgm:pt>
    <dgm:pt modelId="{ED0A47A6-89F7-4ED6-A55D-8BF907019BDE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3 Rounds </a:t>
          </a:r>
        </a:p>
      </dgm:t>
    </dgm:pt>
    <dgm:pt modelId="{DEE68B00-4B25-4A53-9BB3-0953CEAF0C99}" type="parTrans" cxnId="{DFEE58FB-0BAF-4F94-B477-2BA8CF8A2EA4}">
      <dgm:prSet/>
      <dgm:spPr/>
      <dgm:t>
        <a:bodyPr/>
        <a:lstStyle/>
        <a:p>
          <a:endParaRPr lang="en-US"/>
        </a:p>
      </dgm:t>
    </dgm:pt>
    <dgm:pt modelId="{BA4FACFE-EFD3-4B86-829D-CDCAF8BE96B2}" type="sibTrans" cxnId="{DFEE58FB-0BAF-4F94-B477-2BA8CF8A2EA4}">
      <dgm:prSet/>
      <dgm:spPr/>
      <dgm:t>
        <a:bodyPr/>
        <a:lstStyle/>
        <a:p>
          <a:endParaRPr lang="en-US"/>
        </a:p>
      </dgm:t>
    </dgm:pt>
    <dgm:pt modelId="{E6C7A17A-8746-420F-9096-7EA4909FD292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One Room, One Clicker </a:t>
          </a:r>
        </a:p>
      </dgm:t>
    </dgm:pt>
    <dgm:pt modelId="{3EB65696-A494-4006-BA70-8588EBEC7AF1}" type="parTrans" cxnId="{E8D42E5D-5C7C-4F0A-B337-D2A26E435532}">
      <dgm:prSet/>
      <dgm:spPr/>
      <dgm:t>
        <a:bodyPr/>
        <a:lstStyle/>
        <a:p>
          <a:endParaRPr lang="en-US"/>
        </a:p>
      </dgm:t>
    </dgm:pt>
    <dgm:pt modelId="{DC103FBA-9178-495E-BA8C-27673775F3F6}" type="sibTrans" cxnId="{E8D42E5D-5C7C-4F0A-B337-D2A26E435532}">
      <dgm:prSet/>
      <dgm:spPr/>
      <dgm:t>
        <a:bodyPr/>
        <a:lstStyle/>
        <a:p>
          <a:endParaRPr lang="en-US"/>
        </a:p>
      </dgm:t>
    </dgm:pt>
    <dgm:pt modelId="{A8A51D69-3238-4CB3-AF44-B91BAD3AD3A2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60 Minutes</a:t>
          </a:r>
        </a:p>
      </dgm:t>
    </dgm:pt>
    <dgm:pt modelId="{E799EB31-7539-45F0-AAC9-DA1019A9FDA0}" type="parTrans" cxnId="{B70A70BF-39C0-4CE4-86CA-A8EF90ABB639}">
      <dgm:prSet/>
      <dgm:spPr/>
      <dgm:t>
        <a:bodyPr/>
        <a:lstStyle/>
        <a:p>
          <a:endParaRPr lang="en-US"/>
        </a:p>
      </dgm:t>
    </dgm:pt>
    <dgm:pt modelId="{D5E280E9-AB32-40FD-8992-7D5A8AA04173}" type="sibTrans" cxnId="{B70A70BF-39C0-4CE4-86CA-A8EF90ABB639}">
      <dgm:prSet/>
      <dgm:spPr/>
      <dgm:t>
        <a:bodyPr/>
        <a:lstStyle/>
        <a:p>
          <a:endParaRPr lang="en-US"/>
        </a:p>
      </dgm:t>
    </dgm:pt>
    <dgm:pt modelId="{27A0A3C3-5EE5-4FC1-855E-C1B03616EAE0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5 Options</a:t>
          </a:r>
        </a:p>
      </dgm:t>
    </dgm:pt>
    <dgm:pt modelId="{A1E50427-F411-408F-85C8-CC96A358D733}" type="parTrans" cxnId="{51E850BA-BC1A-46EE-A9B3-7E54CBFAC9F3}">
      <dgm:prSet/>
      <dgm:spPr/>
      <dgm:t>
        <a:bodyPr/>
        <a:lstStyle/>
        <a:p>
          <a:endParaRPr lang="en-US"/>
        </a:p>
      </dgm:t>
    </dgm:pt>
    <dgm:pt modelId="{FF10E838-044A-47FB-BE30-013FB88160F9}" type="sibTrans" cxnId="{51E850BA-BC1A-46EE-A9B3-7E54CBFAC9F3}">
      <dgm:prSet/>
      <dgm:spPr/>
      <dgm:t>
        <a:bodyPr/>
        <a:lstStyle/>
        <a:p>
          <a:endParaRPr lang="en-US"/>
        </a:p>
      </dgm:t>
    </dgm:pt>
    <dgm:pt modelId="{E7AC6CC4-3CEF-4C49-9B91-2A8D0C85D787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One* Right Answer</a:t>
          </a:r>
        </a:p>
      </dgm:t>
    </dgm:pt>
    <dgm:pt modelId="{3BE415BF-472F-4EA0-BD13-44B60922D76A}" type="parTrans" cxnId="{34AC9FF6-DD0D-4CAB-8CF3-311C83A0EA41}">
      <dgm:prSet/>
      <dgm:spPr/>
      <dgm:t>
        <a:bodyPr/>
        <a:lstStyle/>
        <a:p>
          <a:endParaRPr lang="en-US"/>
        </a:p>
      </dgm:t>
    </dgm:pt>
    <dgm:pt modelId="{1434C811-4174-4841-9383-CD4F3C0B1B6B}" type="sibTrans" cxnId="{34AC9FF6-DD0D-4CAB-8CF3-311C83A0EA41}">
      <dgm:prSet/>
      <dgm:spPr/>
      <dgm:t>
        <a:bodyPr/>
        <a:lstStyle/>
        <a:p>
          <a:endParaRPr lang="en-US"/>
        </a:p>
      </dgm:t>
    </dgm:pt>
    <dgm:pt modelId="{900BB0B8-092C-4309-8052-D56D40521EE4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Collaborate, Write, Review </a:t>
          </a:r>
        </a:p>
      </dgm:t>
    </dgm:pt>
    <dgm:pt modelId="{D65B6419-A47A-4C45-9139-7C671E24907D}" type="parTrans" cxnId="{77EFA4C4-E275-40F9-9780-C22593B4EF24}">
      <dgm:prSet/>
      <dgm:spPr/>
      <dgm:t>
        <a:bodyPr/>
        <a:lstStyle/>
        <a:p>
          <a:endParaRPr lang="en-US"/>
        </a:p>
      </dgm:t>
    </dgm:pt>
    <dgm:pt modelId="{CF321951-0741-496E-ADA8-7774BF4781EE}" type="sibTrans" cxnId="{77EFA4C4-E275-40F9-9780-C22593B4EF24}">
      <dgm:prSet/>
      <dgm:spPr/>
      <dgm:t>
        <a:bodyPr/>
        <a:lstStyle/>
        <a:p>
          <a:endParaRPr lang="en-US"/>
        </a:p>
      </dgm:t>
    </dgm:pt>
    <dgm:pt modelId="{32A5F1FE-D339-4E4F-9AF6-5124198D54B7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15 Minute Prep</a:t>
          </a:r>
        </a:p>
      </dgm:t>
    </dgm:pt>
    <dgm:pt modelId="{BDF9A3FB-A5F7-486B-9006-9C43B6DF2B34}" type="parTrans" cxnId="{BB807452-1F7A-41BF-AAB2-0FFF2A67D38D}">
      <dgm:prSet/>
      <dgm:spPr/>
      <dgm:t>
        <a:bodyPr/>
        <a:lstStyle/>
        <a:p>
          <a:endParaRPr lang="en-US"/>
        </a:p>
      </dgm:t>
    </dgm:pt>
    <dgm:pt modelId="{1A5E580F-E010-4F94-A673-F887B9598B07}" type="sibTrans" cxnId="{BB807452-1F7A-41BF-AAB2-0FFF2A67D38D}">
      <dgm:prSet/>
      <dgm:spPr/>
      <dgm:t>
        <a:bodyPr/>
        <a:lstStyle/>
        <a:p>
          <a:endParaRPr lang="en-US"/>
        </a:p>
      </dgm:t>
    </dgm:pt>
    <dgm:pt modelId="{AF5DD049-567F-415E-BDDD-F64A79706D07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Speeches</a:t>
          </a:r>
        </a:p>
      </dgm:t>
    </dgm:pt>
    <dgm:pt modelId="{AB3247D6-A111-474E-A96E-5938798179DE}" type="parTrans" cxnId="{76BD6EE0-F813-4363-A56F-351FEBFF6A42}">
      <dgm:prSet/>
      <dgm:spPr/>
      <dgm:t>
        <a:bodyPr/>
        <a:lstStyle/>
        <a:p>
          <a:endParaRPr lang="en-US"/>
        </a:p>
      </dgm:t>
    </dgm:pt>
    <dgm:pt modelId="{62D42070-8847-4757-A621-CF91F54AB48B}" type="sibTrans" cxnId="{76BD6EE0-F813-4363-A56F-351FEBFF6A42}">
      <dgm:prSet/>
      <dgm:spPr/>
      <dgm:t>
        <a:bodyPr/>
        <a:lstStyle/>
        <a:p>
          <a:endParaRPr lang="en-US"/>
        </a:p>
      </dgm:t>
    </dgm:pt>
    <dgm:pt modelId="{DED30DD8-9C9F-4213-97B7-BF4C3A842FEF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Feedback</a:t>
          </a:r>
        </a:p>
      </dgm:t>
    </dgm:pt>
    <dgm:pt modelId="{24604342-263D-4FC9-8026-0481F5955C45}" type="parTrans" cxnId="{99D21C7A-F8B6-477A-9CDE-F0FCD245978F}">
      <dgm:prSet/>
      <dgm:spPr/>
      <dgm:t>
        <a:bodyPr/>
        <a:lstStyle/>
        <a:p>
          <a:endParaRPr lang="en-US"/>
        </a:p>
      </dgm:t>
    </dgm:pt>
    <dgm:pt modelId="{AD95E9A1-835F-40FD-A8EC-FCB0F8E79D72}" type="sibTrans" cxnId="{99D21C7A-F8B6-477A-9CDE-F0FCD245978F}">
      <dgm:prSet/>
      <dgm:spPr/>
      <dgm:t>
        <a:bodyPr/>
        <a:lstStyle/>
        <a:p>
          <a:endParaRPr lang="en-US"/>
        </a:p>
      </dgm:t>
    </dgm:pt>
    <dgm:pt modelId="{74805B06-3503-46A4-BC3A-E616FEB2AE0B}">
      <dgm:prSet phldrT="[Text]"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600" noProof="1">
              <a:solidFill>
                <a:schemeClr val="bg1"/>
              </a:solidFill>
            </a:rPr>
            <a:t>30 Seconds </a:t>
          </a:r>
        </a:p>
      </dgm:t>
    </dgm:pt>
    <dgm:pt modelId="{567862BB-EF57-4133-BD7E-91176C0B60A4}" type="parTrans" cxnId="{A52AE845-3523-4A83-9421-9F622D44DB99}">
      <dgm:prSet/>
      <dgm:spPr/>
      <dgm:t>
        <a:bodyPr/>
        <a:lstStyle/>
        <a:p>
          <a:endParaRPr lang="en-US"/>
        </a:p>
      </dgm:t>
    </dgm:pt>
    <dgm:pt modelId="{0DB13902-1D70-44B9-9A86-60D5E6CE9D3A}" type="sibTrans" cxnId="{A52AE845-3523-4A83-9421-9F622D44DB99}">
      <dgm:prSet/>
      <dgm:spPr/>
      <dgm:t>
        <a:bodyPr/>
        <a:lstStyle/>
        <a:p>
          <a:endParaRPr lang="en-US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4"/>
      <dgm:spPr/>
    </dgm:pt>
    <dgm:pt modelId="{8157E768-0524-44F1-8F00-7DF53576D2D6}" type="pres">
      <dgm:prSet presAssocID="{547F8894-C324-4B84-95BE-A51E4FE0FA16}" presName="sibTransNodeCircle" presStyleLbl="alignNode1" presStyleIdx="0" presStyleCnt="8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8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4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4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8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8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4">
        <dgm:presLayoutVars>
          <dgm:bulletEnabled val="1"/>
        </dgm:presLayoutVars>
      </dgm:prSet>
      <dgm:spPr/>
    </dgm:pt>
    <dgm:pt modelId="{556726A2-0416-41E0-99B4-BCA6885784BC}" type="pres">
      <dgm:prSet presAssocID="{C9DED455-19B5-45BA-AEF1-572CA46E947B}" presName="sibTrans" presStyleCnt="0"/>
      <dgm:spPr/>
    </dgm:pt>
    <dgm:pt modelId="{F4C4AEC7-6D64-4C71-ADC5-0F5CC45360C6}" type="pres">
      <dgm:prSet presAssocID="{C2A3EC29-44BC-4E51-92DE-E27BF9CD4489}" presName="compositeNode" presStyleCnt="0">
        <dgm:presLayoutVars>
          <dgm:bulletEnabled val="1"/>
        </dgm:presLayoutVars>
      </dgm:prSet>
      <dgm:spPr/>
    </dgm:pt>
    <dgm:pt modelId="{3AF3868F-681F-4EF9-8B83-F3B0F354A4C4}" type="pres">
      <dgm:prSet presAssocID="{C2A3EC29-44BC-4E51-92DE-E27BF9CD4489}" presName="bgRect" presStyleLbl="bgAccFollowNode1" presStyleIdx="2" presStyleCnt="4"/>
      <dgm:spPr>
        <a:xfrm>
          <a:off x="7229475" y="0"/>
          <a:ext cx="3286125" cy="4351338"/>
        </a:xfrm>
        <a:prstGeom prst="rect">
          <a:avLst/>
        </a:prstGeom>
      </dgm:spPr>
    </dgm:pt>
    <dgm:pt modelId="{9718E67E-2C8C-4093-AB5F-E3BEFAAEA31B}" type="pres">
      <dgm:prSet presAssocID="{10254594-A53F-49FE-B0F2-BC233EE7109F}" presName="sibTransNodeCircle" presStyleLbl="alignNode1" presStyleIdx="4" presStyleCnt="8">
        <dgm:presLayoutVars>
          <dgm:chMax val="0"/>
          <dgm:bulletEnabled/>
        </dgm:presLayoutVars>
      </dgm:prSet>
      <dgm:spPr>
        <a:xfrm>
          <a:off x="8219836" y="435133"/>
          <a:ext cx="1305401" cy="1305401"/>
        </a:xfrm>
        <a:prstGeom prst="rect">
          <a:avLst/>
        </a:prstGeom>
      </dgm:spPr>
    </dgm:pt>
    <dgm:pt modelId="{13CAC05E-7817-4F00-94BF-9DC0F20DF1D8}" type="pres">
      <dgm:prSet presAssocID="{C2A3EC29-44BC-4E51-92DE-E27BF9CD4489}" presName="bottomLine" presStyleLbl="alignNode1" presStyleIdx="5" presStyleCnt="8">
        <dgm:presLayoutVars/>
      </dgm:prSet>
      <dgm:spPr/>
    </dgm:pt>
    <dgm:pt modelId="{90A7E684-CAA3-435E-B654-85F1BA7D2B87}" type="pres">
      <dgm:prSet presAssocID="{C2A3EC29-44BC-4E51-92DE-E27BF9CD4489}" presName="nodeText" presStyleLbl="bgAccFollowNode1" presStyleIdx="2" presStyleCnt="4">
        <dgm:presLayoutVars>
          <dgm:bulletEnabled val="1"/>
        </dgm:presLayoutVars>
      </dgm:prSet>
      <dgm:spPr/>
    </dgm:pt>
    <dgm:pt modelId="{C6B9A9B4-0C39-4E5C-AD30-3CB2154403EB}" type="pres">
      <dgm:prSet presAssocID="{10254594-A53F-49FE-B0F2-BC233EE7109F}" presName="sibTrans" presStyleCnt="0"/>
      <dgm:spPr/>
    </dgm:pt>
    <dgm:pt modelId="{DF47EE5C-24FD-4CE3-ADEF-C7C230C5A5AA}" type="pres">
      <dgm:prSet presAssocID="{3908A6A5-86FC-4EE5-B53A-0E8585CE3290}" presName="compositeNode" presStyleCnt="0">
        <dgm:presLayoutVars>
          <dgm:bulletEnabled val="1"/>
        </dgm:presLayoutVars>
      </dgm:prSet>
      <dgm:spPr/>
    </dgm:pt>
    <dgm:pt modelId="{2F66FAB8-94E0-417F-A41A-4564A6CB1C5E}" type="pres">
      <dgm:prSet presAssocID="{3908A6A5-86FC-4EE5-B53A-0E8585CE3290}" presName="bgRect" presStyleLbl="bgAccFollowNode1" presStyleIdx="3" presStyleCnt="4"/>
      <dgm:spPr>
        <a:prstGeom prst="rect">
          <a:avLst/>
        </a:prstGeom>
      </dgm:spPr>
    </dgm:pt>
    <dgm:pt modelId="{E5128B07-DB67-4D30-914E-DDE2328AE78A}" type="pres">
      <dgm:prSet presAssocID="{3CDF3848-9F45-4D53-89F7-5AFE90702171}" presName="sibTransNodeCircle" presStyleLbl="alignNode1" presStyleIdx="6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A341318-35C6-400A-AF63-08CD5E9B85C0}" type="pres">
      <dgm:prSet presAssocID="{3908A6A5-86FC-4EE5-B53A-0E8585CE3290}" presName="bottomLine" presStyleLbl="alignNode1" presStyleIdx="7" presStyleCnt="8">
        <dgm:presLayoutVars/>
      </dgm:prSet>
      <dgm:spPr/>
    </dgm:pt>
    <dgm:pt modelId="{8B2A7726-FB23-43A8-B621-0B095C6E79E1}" type="pres">
      <dgm:prSet presAssocID="{3908A6A5-86FC-4EE5-B53A-0E8585CE329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1C052E0F-E93B-44D3-BF1E-68BF821A7BF9}" type="presOf" srcId="{4535F1A1-E80A-458A-85FA-2D933EE3E016}" destId="{E8E0C55E-232A-41CA-87BA-45B86ABED6ED}" srcOrd="0" destOrd="1" presId="urn:microsoft.com/office/officeart/2016/7/layout/LinProcess3"/>
    <dgm:cxn modelId="{EEDE7315-DE04-4FED-9A26-80B0B83C9E7D}" type="presOf" srcId="{1269E924-CD03-498C-A1C0-509FA21EE27C}" destId="{3DFCE59B-AEDE-4DE2-8B09-D05F047AB42F}" srcOrd="0" destOrd="1" presId="urn:microsoft.com/office/officeart/2016/7/layout/LinProcess3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2229DB1B-DE4F-469E-8FA0-07BEC5B5F9D6}" type="presOf" srcId="{10254594-A53F-49FE-B0F2-BC233EE7109F}" destId="{9718E67E-2C8C-4093-AB5F-E3BEFAAEA31B}" srcOrd="0" destOrd="0" presId="urn:microsoft.com/office/officeart/2016/7/layout/LinProcess3"/>
    <dgm:cxn modelId="{8DD9562F-905D-4A43-9066-3B06811E83F8}" type="presOf" srcId="{27A0A3C3-5EE5-4FC1-855E-C1B03616EAE0}" destId="{3DFCE59B-AEDE-4DE2-8B09-D05F047AB42F}" srcOrd="0" destOrd="3" presId="urn:microsoft.com/office/officeart/2016/7/layout/LinProcess3"/>
    <dgm:cxn modelId="{2CF7413F-648E-4855-8600-4913E8DD820B}" type="presOf" srcId="{E7AC6CC4-3CEF-4C49-9B91-2A8D0C85D787}" destId="{3DFCE59B-AEDE-4DE2-8B09-D05F047AB42F}" srcOrd="0" destOrd="4" presId="urn:microsoft.com/office/officeart/2016/7/layout/LinProcess3"/>
    <dgm:cxn modelId="{E8D42E5D-5C7C-4F0A-B337-D2A26E435532}" srcId="{3908A6A5-86FC-4EE5-B53A-0E8585CE3290}" destId="{E6C7A17A-8746-420F-9096-7EA4909FD292}" srcOrd="0" destOrd="0" parTransId="{3EB65696-A494-4006-BA70-8588EBEC7AF1}" sibTransId="{DC103FBA-9178-495E-BA8C-27673775F3F6}"/>
    <dgm:cxn modelId="{A2134C41-7B7B-4F7F-95CB-3B5E9726423A}" type="presOf" srcId="{3908A6A5-86FC-4EE5-B53A-0E8585CE3290}" destId="{8B2A7726-FB23-43A8-B621-0B095C6E79E1}" srcOrd="1" destOrd="0" presId="urn:microsoft.com/office/officeart/2016/7/layout/LinProcess3"/>
    <dgm:cxn modelId="{2D792D45-0020-4C10-BF5E-2809621FE132}" srcId="{FFB58190-E438-47AF-86F3-FAEC2813ACF1}" destId="{1269E924-CD03-498C-A1C0-509FA21EE27C}" srcOrd="0" destOrd="0" parTransId="{D58AD33F-C3A2-43D3-B168-5253CB0FE682}" sibTransId="{247DEB37-6EC7-4277-93ED-AB263EF22099}"/>
    <dgm:cxn modelId="{A52AE845-3523-4A83-9421-9F622D44DB99}" srcId="{3908A6A5-86FC-4EE5-B53A-0E8585CE3290}" destId="{74805B06-3503-46A4-BC3A-E616FEB2AE0B}" srcOrd="1" destOrd="0" parTransId="{567862BB-EF57-4133-BD7E-91176C0B60A4}" sibTransId="{0DB13902-1D70-44B9-9A86-60D5E6CE9D3A}"/>
    <dgm:cxn modelId="{0C140A6B-1B4A-4553-81FF-5591D9487696}" type="presOf" srcId="{C2A3EC29-44BC-4E51-92DE-E27BF9CD4489}" destId="{3AF3868F-681F-4EF9-8B83-F3B0F354A4C4}" srcOrd="0" destOrd="0" presId="urn:microsoft.com/office/officeart/2016/7/layout/LinProcess3"/>
    <dgm:cxn modelId="{6FB19F4C-EB06-455F-AC81-9D1FB58BA64E}" type="presOf" srcId="{32A5F1FE-D339-4E4F-9AF6-5124198D54B7}" destId="{90A7E684-CAA3-435E-B654-85F1BA7D2B87}" srcOrd="0" destOrd="2" presId="urn:microsoft.com/office/officeart/2016/7/layout/LinProcess3"/>
    <dgm:cxn modelId="{AD983B4F-AAC7-493C-9316-35C4C27B1FAE}" type="presOf" srcId="{900BB0B8-092C-4309-8052-D56D40521EE4}" destId="{E8E0C55E-232A-41CA-87BA-45B86ABED6ED}" srcOrd="0" destOrd="2" presId="urn:microsoft.com/office/officeart/2016/7/layout/LinProcess3"/>
    <dgm:cxn modelId="{3263E750-B604-49F3-99F0-F03DACDA0522}" type="presOf" srcId="{DED30DD8-9C9F-4213-97B7-BF4C3A842FEF}" destId="{90A7E684-CAA3-435E-B654-85F1BA7D2B87}" srcOrd="0" destOrd="4" presId="urn:microsoft.com/office/officeart/2016/7/layout/LinProcess3"/>
    <dgm:cxn modelId="{BB807452-1F7A-41BF-AAB2-0FFF2A67D38D}" srcId="{C2A3EC29-44BC-4E51-92DE-E27BF9CD4489}" destId="{32A5F1FE-D339-4E4F-9AF6-5124198D54B7}" srcOrd="1" destOrd="0" parTransId="{BDF9A3FB-A5F7-486B-9006-9C43B6DF2B34}" sibTransId="{1A5E580F-E010-4F94-A673-F887B9598B07}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F9DB6257-95B1-404C-8D4F-56FAA3DD4DDE}" type="presOf" srcId="{E6C7A17A-8746-420F-9096-7EA4909FD292}" destId="{8B2A7726-FB23-43A8-B621-0B095C6E79E1}" srcOrd="0" destOrd="1" presId="urn:microsoft.com/office/officeart/2016/7/layout/LinProcess3"/>
    <dgm:cxn modelId="{99D21C7A-F8B6-477A-9CDE-F0FCD245978F}" srcId="{C2A3EC29-44BC-4E51-92DE-E27BF9CD4489}" destId="{DED30DD8-9C9F-4213-97B7-BF4C3A842FEF}" srcOrd="3" destOrd="0" parTransId="{24604342-263D-4FC9-8026-0481F5955C45}" sibTransId="{AD95E9A1-835F-40FD-A8EC-FCB0F8E79D72}"/>
    <dgm:cxn modelId="{944E0B7D-C8F7-454B-8994-4ADA93FBEC36}" type="presOf" srcId="{AF5DD049-567F-415E-BDDD-F64A79706D07}" destId="{90A7E684-CAA3-435E-B654-85F1BA7D2B87}" srcOrd="0" destOrd="3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18F36184-BC62-4E80-86C8-CBC63C50C630}" type="presOf" srcId="{3908A6A5-86FC-4EE5-B53A-0E8585CE3290}" destId="{2F66FAB8-94E0-417F-A41A-4564A6CB1C5E}" srcOrd="0" destOrd="0" presId="urn:microsoft.com/office/officeart/2016/7/layout/LinProcess3"/>
    <dgm:cxn modelId="{B49FD08F-C9D7-4FC0-B446-ED9717719A00}" srcId="{BB0ECF89-2783-4E78-A209-A16EF114A1AA}" destId="{C2A3EC29-44BC-4E51-92DE-E27BF9CD4489}" srcOrd="2" destOrd="0" parTransId="{CE6B5045-A42D-4562-9588-2342D0E47934}" sibTransId="{10254594-A53F-49FE-B0F2-BC233EE7109F}"/>
    <dgm:cxn modelId="{5C114C93-09DC-4973-AA61-C256A39E9659}" type="presOf" srcId="{ED0A47A6-89F7-4ED6-A55D-8BF907019BDE}" destId="{90A7E684-CAA3-435E-B654-85F1BA7D2B87}" srcOrd="0" destOrd="1" presId="urn:microsoft.com/office/officeart/2016/7/layout/LinProcess3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51E850BA-BC1A-46EE-A9B3-7E54CBFAC9F3}" srcId="{FFB58190-E438-47AF-86F3-FAEC2813ACF1}" destId="{27A0A3C3-5EE5-4FC1-855E-C1B03616EAE0}" srcOrd="2" destOrd="0" parTransId="{A1E50427-F411-408F-85C8-CC96A358D733}" sibTransId="{FF10E838-044A-47FB-BE30-013FB88160F9}"/>
    <dgm:cxn modelId="{B70A70BF-39C0-4CE4-86CA-A8EF90ABB639}" srcId="{FFB58190-E438-47AF-86F3-FAEC2813ACF1}" destId="{A8A51D69-3238-4CB3-AF44-B91BAD3AD3A2}" srcOrd="1" destOrd="0" parTransId="{E799EB31-7539-45F0-AAC9-DA1019A9FDA0}" sibTransId="{D5E280E9-AB32-40FD-8992-7D5A8AA04173}"/>
    <dgm:cxn modelId="{C8A4ECC3-0B95-497F-8D57-1124DFD9842C}" type="presOf" srcId="{C2A3EC29-44BC-4E51-92DE-E27BF9CD4489}" destId="{90A7E684-CAA3-435E-B654-85F1BA7D2B87}" srcOrd="1" destOrd="0" presId="urn:microsoft.com/office/officeart/2016/7/layout/LinProcess3"/>
    <dgm:cxn modelId="{77EFA4C4-E275-40F9-9780-C22593B4EF24}" srcId="{CE11A269-561D-4BA1-BC45-87F6759FD368}" destId="{900BB0B8-092C-4309-8052-D56D40521EE4}" srcOrd="1" destOrd="0" parTransId="{D65B6419-A47A-4C45-9139-7C671E24907D}" sibTransId="{CF321951-0741-496E-ADA8-7774BF4781EE}"/>
    <dgm:cxn modelId="{65A4F3D4-9760-4F5E-919E-77F131A4ED35}" srcId="{CE11A269-561D-4BA1-BC45-87F6759FD368}" destId="{4535F1A1-E80A-458A-85FA-2D933EE3E016}" srcOrd="0" destOrd="0" parTransId="{75C46640-C122-4572-9D95-6541922AF84E}" sibTransId="{18A14EE4-595F-49CC-BF89-69C73B080CC2}"/>
    <dgm:cxn modelId="{7A4D9DDA-606E-4F49-8CE0-2FEF418E3848}" srcId="{BB0ECF89-2783-4E78-A209-A16EF114A1AA}" destId="{3908A6A5-86FC-4EE5-B53A-0E8585CE3290}" srcOrd="3" destOrd="0" parTransId="{569C74C2-813E-4679-9D13-3A27A7D200C3}" sibTransId="{3CDF3848-9F45-4D53-89F7-5AFE90702171}"/>
    <dgm:cxn modelId="{76BD6EE0-F813-4363-A56F-351FEBFF6A42}" srcId="{C2A3EC29-44BC-4E51-92DE-E27BF9CD4489}" destId="{AF5DD049-567F-415E-BDDD-F64A79706D07}" srcOrd="2" destOrd="0" parTransId="{AB3247D6-A111-474E-A96E-5938798179DE}" sibTransId="{62D42070-8847-4757-A621-CF91F54AB48B}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3722AFE3-34B5-4916-9EB1-6B948D98ED2C}" type="presOf" srcId="{3CDF3848-9F45-4D53-89F7-5AFE90702171}" destId="{E5128B07-DB67-4D30-914E-DDE2328AE78A}" srcOrd="0" destOrd="0" presId="urn:microsoft.com/office/officeart/2016/7/layout/LinProcess3"/>
    <dgm:cxn modelId="{A0C5D9E7-380F-4A55-B4E5-1D8315CF2E89}" type="presOf" srcId="{A8A51D69-3238-4CB3-AF44-B91BAD3AD3A2}" destId="{3DFCE59B-AEDE-4DE2-8B09-D05F047AB42F}" srcOrd="0" destOrd="2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41799EF6-A6C9-4D8E-A73B-9B21CC01C1CB}" type="presOf" srcId="{74805B06-3503-46A4-BC3A-E616FEB2AE0B}" destId="{8B2A7726-FB23-43A8-B621-0B095C6E79E1}" srcOrd="0" destOrd="2" presId="urn:microsoft.com/office/officeart/2016/7/layout/LinProcess3"/>
    <dgm:cxn modelId="{34AC9FF6-DD0D-4CAB-8CF3-311C83A0EA41}" srcId="{FFB58190-E438-47AF-86F3-FAEC2813ACF1}" destId="{E7AC6CC4-3CEF-4C49-9B91-2A8D0C85D787}" srcOrd="3" destOrd="0" parTransId="{3BE415BF-472F-4EA0-BD13-44B60922D76A}" sibTransId="{1434C811-4174-4841-9383-CD4F3C0B1B6B}"/>
    <dgm:cxn modelId="{DFEE58FB-0BAF-4F94-B477-2BA8CF8A2EA4}" srcId="{C2A3EC29-44BC-4E51-92DE-E27BF9CD4489}" destId="{ED0A47A6-89F7-4ED6-A55D-8BF907019BDE}" srcOrd="0" destOrd="0" parTransId="{DEE68B00-4B25-4A53-9BB3-0953CEAF0C99}" sibTransId="{BA4FACFE-EFD3-4B86-829D-CDCAF8BE96B2}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  <dgm:cxn modelId="{F3EEB326-7683-4D4B-BE0D-D7CC3EE67CB3}" type="presParOf" srcId="{ACE795D8-4182-4DF1-B098-DD0AD48044C8}" destId="{556726A2-0416-41E0-99B4-BCA6885784BC}" srcOrd="3" destOrd="0" presId="urn:microsoft.com/office/officeart/2016/7/layout/LinProcess3"/>
    <dgm:cxn modelId="{1694C3CA-CE7E-4D7A-B769-94D0C473B6D9}" type="presParOf" srcId="{ACE795D8-4182-4DF1-B098-DD0AD48044C8}" destId="{F4C4AEC7-6D64-4C71-ADC5-0F5CC45360C6}" srcOrd="4" destOrd="0" presId="urn:microsoft.com/office/officeart/2016/7/layout/LinProcess3"/>
    <dgm:cxn modelId="{01DA811B-E595-4B26-916D-A5B9420780B1}" type="presParOf" srcId="{F4C4AEC7-6D64-4C71-ADC5-0F5CC45360C6}" destId="{3AF3868F-681F-4EF9-8B83-F3B0F354A4C4}" srcOrd="0" destOrd="0" presId="urn:microsoft.com/office/officeart/2016/7/layout/LinProcess3"/>
    <dgm:cxn modelId="{65C50157-4E89-44E0-ADFE-2CDCD946EC0C}" type="presParOf" srcId="{F4C4AEC7-6D64-4C71-ADC5-0F5CC45360C6}" destId="{9718E67E-2C8C-4093-AB5F-E3BEFAAEA31B}" srcOrd="1" destOrd="0" presId="urn:microsoft.com/office/officeart/2016/7/layout/LinProcess3"/>
    <dgm:cxn modelId="{03312845-43B9-45C8-960A-3A8CADC652DB}" type="presParOf" srcId="{F4C4AEC7-6D64-4C71-ADC5-0F5CC45360C6}" destId="{13CAC05E-7817-4F00-94BF-9DC0F20DF1D8}" srcOrd="2" destOrd="0" presId="urn:microsoft.com/office/officeart/2016/7/layout/LinProcess3"/>
    <dgm:cxn modelId="{D7A81CCE-E542-4242-8542-3C297BE2D6C9}" type="presParOf" srcId="{F4C4AEC7-6D64-4C71-ADC5-0F5CC45360C6}" destId="{90A7E684-CAA3-435E-B654-85F1BA7D2B87}" srcOrd="3" destOrd="0" presId="urn:microsoft.com/office/officeart/2016/7/layout/LinProcess3"/>
    <dgm:cxn modelId="{AA233217-840A-4CAE-90F8-AEFB5DA574E6}" type="presParOf" srcId="{ACE795D8-4182-4DF1-B098-DD0AD48044C8}" destId="{C6B9A9B4-0C39-4E5C-AD30-3CB2154403EB}" srcOrd="5" destOrd="0" presId="urn:microsoft.com/office/officeart/2016/7/layout/LinProcess3"/>
    <dgm:cxn modelId="{6F681A7B-BF84-4E7E-8D25-4114ECE6FAAD}" type="presParOf" srcId="{ACE795D8-4182-4DF1-B098-DD0AD48044C8}" destId="{DF47EE5C-24FD-4CE3-ADEF-C7C230C5A5AA}" srcOrd="6" destOrd="0" presId="urn:microsoft.com/office/officeart/2016/7/layout/LinProcess3"/>
    <dgm:cxn modelId="{AF151351-9E50-4F14-8450-027367859D69}" type="presParOf" srcId="{DF47EE5C-24FD-4CE3-ADEF-C7C230C5A5AA}" destId="{2F66FAB8-94E0-417F-A41A-4564A6CB1C5E}" srcOrd="0" destOrd="0" presId="urn:microsoft.com/office/officeart/2016/7/layout/LinProcess3"/>
    <dgm:cxn modelId="{41E85B90-5CD7-4316-B764-AD42DE41F7BF}" type="presParOf" srcId="{DF47EE5C-24FD-4CE3-ADEF-C7C230C5A5AA}" destId="{E5128B07-DB67-4D30-914E-DDE2328AE78A}" srcOrd="1" destOrd="0" presId="urn:microsoft.com/office/officeart/2016/7/layout/LinProcess3"/>
    <dgm:cxn modelId="{04F6A47A-538F-4DDB-AF01-1ADD08D76187}" type="presParOf" srcId="{DF47EE5C-24FD-4CE3-ADEF-C7C230C5A5AA}" destId="{5A341318-35C6-400A-AF63-08CD5E9B85C0}" srcOrd="2" destOrd="0" presId="urn:microsoft.com/office/officeart/2016/7/layout/LinProcess3"/>
    <dgm:cxn modelId="{094505F0-544A-4A0F-9199-0424C703273E}" type="presParOf" srcId="{DF47EE5C-24FD-4CE3-ADEF-C7C230C5A5AA}" destId="{8B2A7726-FB23-43A8-B621-0B095C6E79E1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dirty="0">
              <a:solidFill>
                <a:schemeClr val="tx1"/>
              </a:solidFill>
            </a:rPr>
            <a:t>We will help students on:</a:t>
          </a:r>
          <a:endParaRPr lang="en-US" sz="2800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>
              <a:solidFill>
                <a:schemeClr val="bg1"/>
              </a:solidFill>
            </a:rPr>
            <a:t>Creative Writing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>
              <a:solidFill>
                <a:schemeClr val="bg1"/>
              </a:solidFill>
            </a:rPr>
            <a:t>Study Material</a:t>
          </a:r>
          <a:endParaRPr lang="en-US" sz="2800" dirty="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2904A716-59B7-4104-AC29-2F533F57D62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Debate Skills</a:t>
          </a:r>
        </a:p>
      </dgm:t>
    </dgm:pt>
    <dgm:pt modelId="{9B32CB96-1CE6-4CA6-98D9-C2203F6FCB19}" type="parTrans" cxnId="{769AC2E0-480D-41AB-BE4C-F01603F65A64}">
      <dgm:prSet/>
      <dgm:spPr/>
      <dgm:t>
        <a:bodyPr/>
        <a:lstStyle/>
        <a:p>
          <a:endParaRPr lang="en-US" sz="2800"/>
        </a:p>
      </dgm:t>
    </dgm:pt>
    <dgm:pt modelId="{14A70495-26CC-4CC9-BF87-1FC52EE50B35}" type="sibTrans" cxnId="{769AC2E0-480D-41AB-BE4C-F01603F65A64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1EC855D4-9949-4C99-AE73-64CD4259AB6C}" type="presOf" srcId="{2904A716-59B7-4104-AC29-2F533F57D625}" destId="{A7174219-EC9E-4267-A04D-B18EE847387A}" srcOrd="0" destOrd="2" presId="urn:microsoft.com/office/officeart/2005/8/layout/list1"/>
    <dgm:cxn modelId="{769AC2E0-480D-41AB-BE4C-F01603F65A64}" srcId="{7A49DF98-867D-48FD-8C6A-11619CC54E26}" destId="{2904A716-59B7-4104-AC29-2F533F57D625}" srcOrd="2" destOrd="0" parTransId="{9B32CB96-1CE6-4CA6-98D9-C2203F6FCB19}" sibTransId="{14A70495-26CC-4CC9-BF87-1FC52EE50B35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15476"/>
          <a:ext cx="6791323" cy="1258927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80825" y="285742"/>
          <a:ext cx="692410" cy="69241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54061" y="2483"/>
          <a:ext cx="5337261" cy="12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37" tIns="133237" rIns="133237" bIns="13323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Scholar’s Bowl</a:t>
          </a:r>
        </a:p>
      </dsp:txBody>
      <dsp:txXfrm>
        <a:off x="1454061" y="2483"/>
        <a:ext cx="5337261" cy="1258927"/>
      </dsp:txXfrm>
    </dsp:sp>
    <dsp:sp modelId="{FA3369E0-5B38-4FDD-A9F5-22B9810A03F7}">
      <dsp:nvSpPr>
        <dsp:cNvPr id="0" name=""/>
        <dsp:cNvSpPr/>
      </dsp:nvSpPr>
      <dsp:spPr>
        <a:xfrm>
          <a:off x="0" y="1576143"/>
          <a:ext cx="6791323" cy="12589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80825" y="1859402"/>
          <a:ext cx="692410" cy="69241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454061" y="1576143"/>
          <a:ext cx="5337261" cy="12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37" tIns="133237" rIns="133237" bIns="13323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Collaborative Writing</a:t>
          </a:r>
        </a:p>
      </dsp:txBody>
      <dsp:txXfrm>
        <a:off x="1454061" y="1576143"/>
        <a:ext cx="5337261" cy="1258927"/>
      </dsp:txXfrm>
    </dsp:sp>
    <dsp:sp modelId="{DB8ABDAA-976A-4A84-A3C3-277080E19DCA}">
      <dsp:nvSpPr>
        <dsp:cNvPr id="0" name=""/>
        <dsp:cNvSpPr/>
      </dsp:nvSpPr>
      <dsp:spPr>
        <a:xfrm>
          <a:off x="0" y="3149803"/>
          <a:ext cx="6791323" cy="12589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80825" y="3433062"/>
          <a:ext cx="692410" cy="69241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54061" y="3149803"/>
          <a:ext cx="5337261" cy="12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37" tIns="133237" rIns="133237" bIns="13323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Scholar’s Challenge</a:t>
          </a:r>
        </a:p>
      </dsp:txBody>
      <dsp:txXfrm>
        <a:off x="1454061" y="3149803"/>
        <a:ext cx="5337261" cy="1258927"/>
      </dsp:txXfrm>
    </dsp:sp>
    <dsp:sp modelId="{C2FCE80A-DCA0-4D7F-8F72-19CB2337E588}">
      <dsp:nvSpPr>
        <dsp:cNvPr id="0" name=""/>
        <dsp:cNvSpPr/>
      </dsp:nvSpPr>
      <dsp:spPr>
        <a:xfrm>
          <a:off x="0" y="4723463"/>
          <a:ext cx="6791323" cy="12589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80825" y="5006721"/>
          <a:ext cx="692410" cy="69241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54061" y="4723463"/>
          <a:ext cx="5337261" cy="12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37" tIns="133237" rIns="133237" bIns="13323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Team Debate</a:t>
          </a:r>
        </a:p>
      </dsp:txBody>
      <dsp:txXfrm>
        <a:off x="1454061" y="4723463"/>
        <a:ext cx="5337261" cy="1258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>
              <a:solidFill>
                <a:schemeClr val="bg1"/>
              </a:solidFill>
            </a:rPr>
            <a:t>Scholar’s Challenge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120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60 Minutes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5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One* Right Answer</a:t>
          </a:r>
        </a:p>
      </dsp:txBody>
      <dsp:txXfrm>
        <a:off x="3080" y="1765067"/>
        <a:ext cx="2444055" cy="2053006"/>
      </dsp:txXfrm>
    </dsp:sp>
    <dsp:sp modelId="{8157E768-0524-44F1-8F00-7DF53576D2D6}">
      <dsp:nvSpPr>
        <dsp:cNvPr id="0" name=""/>
        <dsp:cNvSpPr/>
      </dsp:nvSpPr>
      <dsp:spPr>
        <a:xfrm>
          <a:off x="711856" y="806997"/>
          <a:ext cx="1026503" cy="1026503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711856" y="806997"/>
        <a:ext cx="1026503" cy="1026503"/>
      </dsp:txXfrm>
    </dsp:sp>
    <dsp:sp modelId="{676D607A-85D2-4EAF-B264-A9D94B61A4FF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>
              <a:solidFill>
                <a:srgbClr val="FFFFFF"/>
              </a:solidFill>
              <a:latin typeface="Calibri"/>
              <a:ea typeface="+mn-ea"/>
              <a:cs typeface="+mn-cs"/>
            </a:rPr>
            <a:t>Collaborative Writing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6 Prompts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Collaborate, Write, Review </a:t>
          </a:r>
        </a:p>
      </dsp:txBody>
      <dsp:txXfrm>
        <a:off x="2691541" y="1765067"/>
        <a:ext cx="2444055" cy="2053006"/>
      </dsp:txXfrm>
    </dsp:sp>
    <dsp:sp modelId="{AFA09309-0DCE-4477-82D3-AAF980A85A37}">
      <dsp:nvSpPr>
        <dsp:cNvPr id="0" name=""/>
        <dsp:cNvSpPr/>
      </dsp:nvSpPr>
      <dsp:spPr>
        <a:xfrm>
          <a:off x="3400317" y="806997"/>
          <a:ext cx="1026503" cy="1026503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3400317" y="806997"/>
        <a:ext cx="1026503" cy="1026503"/>
      </dsp:txXfrm>
    </dsp:sp>
    <dsp:sp modelId="{70685E0F-5EC9-4D84-80D5-F2F78DC3CFFC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868F-681F-4EF9-8B83-F3B0F354A4C4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Team Debate</a:t>
          </a: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3 Rounds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15 Minute Prep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Speeches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Feedback</a:t>
          </a:r>
        </a:p>
      </dsp:txBody>
      <dsp:txXfrm>
        <a:off x="5380002" y="1765067"/>
        <a:ext cx="2444055" cy="2053006"/>
      </dsp:txXfrm>
    </dsp:sp>
    <dsp:sp modelId="{9718E67E-2C8C-4093-AB5F-E3BEFAAEA31B}">
      <dsp:nvSpPr>
        <dsp:cNvPr id="0" name=""/>
        <dsp:cNvSpPr/>
      </dsp:nvSpPr>
      <dsp:spPr>
        <a:xfrm>
          <a:off x="6088778" y="806997"/>
          <a:ext cx="1026503" cy="1026503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6088778" y="806997"/>
        <a:ext cx="1026503" cy="1026503"/>
      </dsp:txXfrm>
    </dsp:sp>
    <dsp:sp modelId="{13CAC05E-7817-4F00-94BF-9DC0F20DF1D8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6FAB8-94E0-417F-A41A-4564A6CB1C5E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Scholar’s Bowl</a:t>
          </a:r>
          <a:endParaRPr lang="en-US" sz="20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One Room, One Clicker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>
              <a:solidFill>
                <a:schemeClr val="bg1"/>
              </a:solidFill>
            </a:rPr>
            <a:t>30 Seconds </a:t>
          </a:r>
        </a:p>
      </dsp:txBody>
      <dsp:txXfrm>
        <a:off x="8068463" y="1765067"/>
        <a:ext cx="2444055" cy="2053006"/>
      </dsp:txXfrm>
    </dsp:sp>
    <dsp:sp modelId="{E5128B07-DB67-4D30-914E-DDE2328AE78A}">
      <dsp:nvSpPr>
        <dsp:cNvPr id="0" name=""/>
        <dsp:cNvSpPr/>
      </dsp:nvSpPr>
      <dsp:spPr>
        <a:xfrm>
          <a:off x="8777239" y="806997"/>
          <a:ext cx="1026503" cy="1026503"/>
        </a:xfrm>
        <a:prstGeom prst="rect">
          <a:avLst/>
        </a:prstGeom>
        <a:blipFill rotWithShape="0">
          <a:blip xmlns:r="http://schemas.openxmlformats.org/officeDocument/2006/relationships" r:embed="rId4"/>
          <a:srcRect/>
          <a:stretch>
            <a:fillRect l="-30000" r="-3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8777239" y="806997"/>
        <a:ext cx="1026503" cy="1026503"/>
      </dsp:txXfrm>
    </dsp:sp>
    <dsp:sp modelId="{5A341318-35C6-400A-AF63-08CD5E9B85C0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559187"/>
          <a:ext cx="6156323" cy="28665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kern="1200" dirty="0">
              <a:solidFill>
                <a:schemeClr val="bg1"/>
              </a:solidFill>
            </a:rPr>
            <a:t>Creative Writing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kern="1200" dirty="0">
              <a:solidFill>
                <a:schemeClr val="bg1"/>
              </a:solidFill>
            </a:rPr>
            <a:t>Study Material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Debate Skills</a:t>
          </a:r>
        </a:p>
      </dsp:txBody>
      <dsp:txXfrm>
        <a:off x="0" y="1559187"/>
        <a:ext cx="6156323" cy="2866500"/>
      </dsp:txXfrm>
    </dsp:sp>
    <dsp:sp modelId="{8EFCDC49-2431-44A7-9E88-01190BAF5B19}">
      <dsp:nvSpPr>
        <dsp:cNvPr id="0" name=""/>
        <dsp:cNvSpPr/>
      </dsp:nvSpPr>
      <dsp:spPr>
        <a:xfrm>
          <a:off x="307816" y="1876173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solidFill>
                <a:schemeClr val="tx1"/>
              </a:solidFill>
            </a:rPr>
            <a:t>We will help students on: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7816" y="1876173"/>
        <a:ext cx="4309426" cy="64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Basic Linear Process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7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bate+Structure+%26+Timing&amp;rlz=1C1GCEB_enUS1091US1091&amp;oq=world+series+schedule+debate+rules&amp;gs_lcrp=EgZjaHJvbWUyBggAEEUYOTIHCAEQIRigATIHCAIQIRigATIHCAMQIRigATIHCAQQIRigATIHCAUQIRigATIHCAYQIRifBTIHCAcQIRifBdIBCTQyMzE1ajBqMagCALACAA&amp;sourceid=chrome&amp;ie=UTF-8&amp;mstk=AUtExfBzcfXGkMh_IWG_UnuUMtzyRAmhka9qNM7ZU0QHj3KXQ0Mq_PH-h9JK5siWiDu8kx4q85Hpm3nbwZcLdbc6ENzbfZMdR_nRoWkEFSVo08YePkhtLxe81HGHKIrj_SBVmmHK3TNorkPz1x9i5Q3KGkAMvgiS92K-NgL_b9L-XZ1jYP0&amp;csui=3&amp;ved=2ahUKEwiP5K69-IOSAxW1lGoFHRB4FOAQgK4QegQIAhA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bate+Structure+%26+Timing&amp;rlz=1C1GCEB_enUS1091US1091&amp;oq=world+series+schedule+debate+rules&amp;gs_lcrp=EgZjaHJvbWUyBggAEEUYOTIHCAEQIRigATIHCAIQIRigATIHCAMQIRigATIHCAQQIRigATIHCAUQIRigATIHCAYQIRifBTIHCAcQIRifBdIBCTQyMzE1ajBqMagCALACAA&amp;sourceid=chrome&amp;ie=UTF-8&amp;mstk=AUtExfBzcfXGkMh_IWG_UnuUMtzyRAmhka9qNM7ZU0QHj3KXQ0Mq_PH-h9JK5siWiDu8kx4q85Hpm3nbwZcLdbc6ENzbfZMdR_nRoWkEFSVo08YePkhtLxe81HGHKIrj_SBVmmHK3TNorkPz1x9i5Q3KGkAMvgiS92K-NgL_b9L-XZ1jYP0&amp;csui=3&amp;ved=2ahUKEwiP5K69-IOSAxW1lGoFHRB4FOAQgK4QegQIAhA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4185711" cy="2436592"/>
          </a:xfrm>
        </p:spPr>
        <p:txBody>
          <a:bodyPr/>
          <a:lstStyle/>
          <a:p>
            <a:r>
              <a:rPr lang="en-US" sz="6600" dirty="0"/>
              <a:t>World Scholar’s Cup</a:t>
            </a:r>
          </a:p>
        </p:txBody>
      </p:sp>
      <p:pic>
        <p:nvPicPr>
          <p:cNvPr id="29" name="Picture Placeholder 28" descr="Young student drawing on a whiteboard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9347CB8-751C-2856-7ECE-975376EB8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63" y="330578"/>
            <a:ext cx="3780847" cy="12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man with an AR headset">
            <a:extLst>
              <a:ext uri="{FF2B5EF4-FFF2-40B4-BE49-F238E27FC236}">
                <a16:creationId xmlns:a16="http://schemas.microsoft.com/office/drawing/2014/main" id="{2052C005-14A2-483C-8C1A-A3D21FF82E0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305550" cy="67278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WSC?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WSC, or the World Scholar’s Cup, is a global competition building on students’ talents and strengths as they compete in various events.</a:t>
            </a:r>
          </a:p>
          <a:p>
            <a:r>
              <a:rPr lang="en-US" dirty="0"/>
              <a:t>WSC was built as a global version of Decathlon, as international students wanted to compete in something similar to USAD.</a:t>
            </a:r>
          </a:p>
          <a:p>
            <a:r>
              <a:rPr lang="en-US" dirty="0"/>
              <a:t>The World Scholar’s Cup is built of 4 events, each engaging a different skill that students may have in order to create well-rounded individuals.</a:t>
            </a:r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2044700" cy="833663"/>
          </a:xfrm>
        </p:spPr>
        <p:txBody>
          <a:bodyPr/>
          <a:lstStyle/>
          <a:p>
            <a:r>
              <a:rPr lang="en-US" dirty="0"/>
              <a:t>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Each year, WSC releases a new theme</a:t>
            </a:r>
          </a:p>
          <a:p>
            <a:r>
              <a:rPr lang="en-US" sz="2800" noProof="1"/>
              <a:t>There are 6 subjects in every theme</a:t>
            </a:r>
          </a:p>
          <a:p>
            <a:pPr lvl="1"/>
            <a:r>
              <a:rPr lang="en-US" sz="2400" noProof="1"/>
              <a:t>Science &amp; Technology</a:t>
            </a:r>
          </a:p>
          <a:p>
            <a:pPr lvl="1"/>
            <a:r>
              <a:rPr lang="en-US" sz="2400" noProof="1"/>
              <a:t>Special Area</a:t>
            </a:r>
          </a:p>
          <a:p>
            <a:pPr lvl="1"/>
            <a:r>
              <a:rPr lang="en-US" sz="2400" noProof="1"/>
              <a:t>Social Studies</a:t>
            </a:r>
          </a:p>
          <a:p>
            <a:pPr lvl="1"/>
            <a:r>
              <a:rPr lang="en-US" sz="2400" noProof="1"/>
              <a:t>History</a:t>
            </a:r>
          </a:p>
          <a:p>
            <a:pPr lvl="1"/>
            <a:r>
              <a:rPr lang="en-US" sz="2400" noProof="1"/>
              <a:t>Art &amp; Music</a:t>
            </a:r>
          </a:p>
          <a:p>
            <a:pPr lvl="1"/>
            <a:r>
              <a:rPr lang="en-US" sz="2400" noProof="1"/>
              <a:t>Literature &amp; Media</a:t>
            </a:r>
          </a:p>
          <a:p>
            <a:endParaRPr lang="en-US" sz="28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425C3-A954-D179-CF6C-30C638D9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94" y="3429000"/>
            <a:ext cx="5228206" cy="3369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8007A-C53F-B8BC-1A04-F5A6C0A7E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681" y="0"/>
            <a:ext cx="34564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What Events Are There?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83893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2717800" cy="772107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graphicFrame>
        <p:nvGraphicFramePr>
          <p:cNvPr id="10" name="Content Placeholder 2" descr="Content Placeholder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0021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What Will We Do?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393183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7F83-B78A-C5B4-47EF-1DD87D74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79C3-E927-6E7F-1894-7FDEF688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Teams:</a:t>
            </a:r>
            <a:r>
              <a:rPr lang="en-US" dirty="0"/>
              <a:t> Each team consists of three speakers.</a:t>
            </a:r>
          </a:p>
          <a:p>
            <a:r>
              <a:rPr lang="en-US" b="1" dirty="0"/>
              <a:t>Motions:</a:t>
            </a:r>
            <a:r>
              <a:rPr lang="en-US" dirty="0"/>
              <a:t> These are statements or propositions that teams will argue for (affirmative/proposition) or against (negative/opposition).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D468-A1B2-083B-D53D-F9B577E86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6A591C0-3A17-49AD-0434-1CDF0E23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2"/>
              </a:rPr>
              <a:t>Debate Structure &amp; Timing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Teams: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Two teams (Government/Opposition) with 3 speakers each.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Speech Times: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8 minutes for main speeches, 4 minutes for reply speeches.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Points of Information (POIs):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Offered by the opposing team during the 2nd to 7th minute of a speech; the speaker can accept or reject.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Protected Time: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The first and last full minute of a substantive speech are protected from POIs.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668734-0792-B60B-90F0-69F0B425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2"/>
              </a:rPr>
              <a:t>Debate Structure &amp; Timing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Teams: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Two teams (Government/Opposition) with 3 speakers each.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Speech Times: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8 minutes for main speeches, 4 minutes for reply speeches.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Points of Information (POIs):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Offered by the opposing team during the 2nd to 7th minute of a speech; the speaker can accept or reject.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Protected Time: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The first and last full minute of a substantive speech are protected from POIs.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1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55199-1E87-6315-9C8F-FC0AF2D4C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EB6B-1B1F-B041-D7B5-B1B42015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84158-800D-63AE-4BD1-F68E38D3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Speaking Order:</a:t>
            </a:r>
            <a:r>
              <a:rPr lang="en-US" dirty="0"/>
              <a:t> Speakers from each team alternate. A common order is: 1st Affirmative, 1st Negative, 2nd Affirmative, 2nd Negative, 3rd Affirmative, 3rd Negative.</a:t>
            </a:r>
          </a:p>
          <a:p>
            <a:r>
              <a:rPr lang="en-US" b="1" dirty="0"/>
              <a:t>Speaking Time:</a:t>
            </a:r>
            <a:r>
              <a:rPr lang="en-US" dirty="0"/>
              <a:t> Each speaker has 4 minutes.</a:t>
            </a:r>
          </a:p>
          <a:p>
            <a:r>
              <a:rPr lang="en-US" b="1" dirty="0"/>
              <a:t>Preparation Time:</a:t>
            </a:r>
            <a:r>
              <a:rPr lang="en-US" dirty="0"/>
              <a:t> Before each debate, teams are given the motion and 15 minutes preparation time to discuss their strategy and arguments and 1 minute between each speakers to write rebottles.</a:t>
            </a:r>
          </a:p>
          <a:p>
            <a:r>
              <a:rPr lang="en-US" b="1" dirty="0"/>
              <a:t>Feedback:</a:t>
            </a:r>
            <a:r>
              <a:rPr lang="en-US" dirty="0"/>
              <a:t> 1 minute to prepare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2A87A-0076-E12D-8586-2E660E529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0D258E-7F4B-06C4-F5E1-9D9C619B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2"/>
              </a:rPr>
              <a:t>Debate Structure &amp; Timing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Teams: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Two teams (Government/Opposition) with 3 speakers each.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Speech Times: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8 minutes for main speeches, 4 minutes for reply speeches.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Points of Information (POIs):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Offered by the opposing team during the 2nd to 7th minute of a speech; the speaker can accept or reject.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Protected Time: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The first and last full minute of a substantive speech are protected from POIs.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47045F-D369-B5C1-E895-9F2D052C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2"/>
              </a:rPr>
              <a:t>Debate Structure &amp; Timing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Teams: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Two teams (Government/Opposition) with 3 speakers each.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Speech Times: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8 minutes for main speeches, 4 minutes for reply speeches.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Points of Information (POIs):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Offered by the opposing team during the 2nd to 7th minute of a speech; the speaker can accept or reject.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Protected Time: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The first and last full minute of a substantive speech are protected from POIs.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4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coach teams for all 4 events in 3 areas:</a:t>
            </a:r>
          </a:p>
          <a:p>
            <a:r>
              <a:rPr lang="en-US" sz="1800" b="1" dirty="0"/>
              <a:t>Creative Writing: </a:t>
            </a:r>
            <a:br>
              <a:rPr lang="en-US" sz="1800" dirty="0"/>
            </a:br>
            <a:r>
              <a:rPr lang="en-US" sz="1800" dirty="0"/>
              <a:t>Collaborative Writing thrives from creative writing. We will coach students on how to write unique pieces of text, from stories to monologues, anything goes in WSC!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1800" b="1" dirty="0"/>
              <a:t>Study Material: </a:t>
            </a:r>
            <a:br>
              <a:rPr lang="en-US" sz="1800" dirty="0"/>
            </a:br>
            <a:r>
              <a:rPr lang="en-US" sz="1800" dirty="0"/>
              <a:t>WSC releases a lot of material for competitions. We provide study sessions, cram notes, and many other materials for students to excel in events.</a:t>
            </a:r>
          </a:p>
          <a:p>
            <a:endParaRPr lang="en-US" sz="1100" dirty="0"/>
          </a:p>
          <a:p>
            <a:r>
              <a:rPr lang="en-US" sz="1800" b="1" dirty="0"/>
              <a:t>Debate Skills: </a:t>
            </a:r>
            <a:br>
              <a:rPr lang="en-US" sz="1800" dirty="0"/>
            </a:br>
            <a:r>
              <a:rPr lang="en-US" sz="1800" dirty="0"/>
              <a:t>Team Debate is reliant on good speaking, great responses, and excellent teamwork. Coaching includes skill sessions, speaking drills, and practice debates.</a:t>
            </a:r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th Animation_Win32_SB - v2" id="{C9F810C9-4EB1-4CC6-A6C7-6362D8FFF9DF}" vid="{001312C1-1362-40A0-84BD-C64F2C3E2E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0CF8FC-473D-42DA-B10E-0D97F5E2C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05A674-08B3-48F2-91E0-AF5831D526B7}">
  <ds:schemaRefs>
    <ds:schemaRef ds:uri="http://schemas.microsoft.com/office/2006/metadata/properties"/>
    <ds:schemaRef ds:uri="16c05727-aa75-4e4a-9b5f-8a80a1165891"/>
    <ds:schemaRef ds:uri="71af3243-3dd4-4a8d-8c0d-dd76da1f02a5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303362-5DB5-4146-A667-E40932D524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0</TotalTime>
  <Words>728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Wingdings</vt:lpstr>
      <vt:lpstr>Office Theme</vt:lpstr>
      <vt:lpstr>World Scholar’s Cup</vt:lpstr>
      <vt:lpstr>What is WSC?</vt:lpstr>
      <vt:lpstr>Subjects</vt:lpstr>
      <vt:lpstr>What Events Are There?</vt:lpstr>
      <vt:lpstr>Events</vt:lpstr>
      <vt:lpstr>What Will We Do?</vt:lpstr>
      <vt:lpstr>Debate</vt:lpstr>
      <vt:lpstr>Debate</vt:lpstr>
      <vt:lpstr>Coaching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2023-09-23T14:58:20Z</dcterms:created>
  <dcterms:modified xsi:type="dcterms:W3CDTF">2026-01-11T17:04:11Z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